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65" r:id="rId5"/>
    <p:sldId id="276" r:id="rId6"/>
    <p:sldId id="259" r:id="rId7"/>
    <p:sldId id="272" r:id="rId8"/>
    <p:sldId id="260" r:id="rId9"/>
    <p:sldId id="261" r:id="rId10"/>
    <p:sldId id="262" r:id="rId11"/>
    <p:sldId id="275" r:id="rId12"/>
    <p:sldId id="267" r:id="rId13"/>
    <p:sldId id="263" r:id="rId14"/>
    <p:sldId id="268" r:id="rId15"/>
    <p:sldId id="264" r:id="rId16"/>
    <p:sldId id="269" r:id="rId17"/>
    <p:sldId id="274" r:id="rId18"/>
    <p:sldId id="270" r:id="rId19"/>
    <p:sldId id="266" r:id="rId20"/>
    <p:sldId id="271" r:id="rId21"/>
    <p:sldId id="273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53F47028-A921-4B05-99AE-F63D42CC235E}" type="datetimeFigureOut">
              <a:rPr lang="ru-RU" smtClean="0"/>
              <a:t>05.11.2015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30F201FB-8E93-498B-A6D4-35D7401A52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47028-A921-4B05-99AE-F63D42CC235E}" type="datetimeFigureOut">
              <a:rPr lang="ru-RU" smtClean="0"/>
              <a:t>05.11.2015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201FB-8E93-498B-A6D4-35D7401A52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47028-A921-4B05-99AE-F63D42CC235E}" type="datetimeFigureOut">
              <a:rPr lang="ru-RU" smtClean="0"/>
              <a:t>05.11.2015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201FB-8E93-498B-A6D4-35D7401A52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47028-A921-4B05-99AE-F63D42CC235E}" type="datetimeFigureOut">
              <a:rPr lang="ru-RU" smtClean="0"/>
              <a:t>05.11.2015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201FB-8E93-498B-A6D4-35D7401A52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47028-A921-4B05-99AE-F63D42CC235E}" type="datetimeFigureOut">
              <a:rPr lang="ru-RU" smtClean="0"/>
              <a:t>05.11.2015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201FB-8E93-498B-A6D4-35D7401A52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47028-A921-4B05-99AE-F63D42CC235E}" type="datetimeFigureOut">
              <a:rPr lang="ru-RU" smtClean="0"/>
              <a:t>05.11.2015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201FB-8E93-498B-A6D4-35D7401A52D2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47028-A921-4B05-99AE-F63D42CC235E}" type="datetimeFigureOut">
              <a:rPr lang="ru-RU" smtClean="0"/>
              <a:t>05.11.2015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201FB-8E93-498B-A6D4-35D7401A52D2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47028-A921-4B05-99AE-F63D42CC235E}" type="datetimeFigureOut">
              <a:rPr lang="ru-RU" smtClean="0"/>
              <a:t>05.11.2015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201FB-8E93-498B-A6D4-35D7401A52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47028-A921-4B05-99AE-F63D42CC235E}" type="datetimeFigureOut">
              <a:rPr lang="ru-RU" smtClean="0"/>
              <a:t>05.11.2015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201FB-8E93-498B-A6D4-35D7401A52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53F47028-A921-4B05-99AE-F63D42CC235E}" type="datetimeFigureOut">
              <a:rPr lang="ru-RU" smtClean="0"/>
              <a:t>05.11.2015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30F201FB-8E93-498B-A6D4-35D7401A52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53F47028-A921-4B05-99AE-F63D42CC235E}" type="datetimeFigureOut">
              <a:rPr lang="ru-RU" smtClean="0"/>
              <a:t>05.11.2015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30F201FB-8E93-498B-A6D4-35D7401A52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53F47028-A921-4B05-99AE-F63D42CC235E}" type="datetimeFigureOut">
              <a:rPr lang="ru-RU" smtClean="0"/>
              <a:t>05.11.2015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30F201FB-8E93-498B-A6D4-35D7401A52D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47664" y="1268760"/>
            <a:ext cx="5903005" cy="235426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«</a:t>
            </a:r>
            <a:r>
              <a:rPr lang="ru-RU" b="1" i="1" dirty="0" smtClean="0"/>
              <a:t>Уроки </a:t>
            </a:r>
            <a:r>
              <a:rPr lang="ru-RU" b="1" i="1" dirty="0" err="1" smtClean="0"/>
              <a:t>спілкування</a:t>
            </a:r>
            <a:r>
              <a:rPr lang="ru-RU" b="1" i="1" dirty="0" smtClean="0"/>
              <a:t>»</a:t>
            </a:r>
            <a:br>
              <a:rPr lang="ru-RU" b="1" i="1" dirty="0" smtClean="0"/>
            </a:br>
            <a:endParaRPr lang="ru-RU" b="1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19672" y="3026131"/>
            <a:ext cx="5712179" cy="1524000"/>
          </a:xfrm>
        </p:spPr>
        <p:txBody>
          <a:bodyPr>
            <a:normAutofit/>
          </a:bodyPr>
          <a:lstStyle/>
          <a:p>
            <a:r>
              <a:rPr lang="ru-RU" dirty="0" err="1" smtClean="0"/>
              <a:t>Батьківські</a:t>
            </a:r>
            <a:r>
              <a:rPr lang="ru-RU" dirty="0" smtClean="0"/>
              <a:t> </a:t>
            </a:r>
            <a:r>
              <a:rPr lang="ru-RU" dirty="0" err="1" smtClean="0"/>
              <a:t>збори</a:t>
            </a:r>
            <a:r>
              <a:rPr lang="ru-RU" dirty="0" smtClean="0"/>
              <a:t> </a:t>
            </a:r>
            <a:endParaRPr lang="en-US" dirty="0" smtClean="0"/>
          </a:p>
          <a:p>
            <a:r>
              <a:rPr lang="en-US" dirty="0" smtClean="0"/>
              <a:t>(</a:t>
            </a:r>
            <a:r>
              <a:rPr lang="ru-RU" dirty="0" smtClean="0"/>
              <a:t>Трен</a:t>
            </a:r>
            <a:r>
              <a:rPr lang="uk-UA" dirty="0" err="1" smtClean="0"/>
              <a:t>інгове</a:t>
            </a:r>
            <a:r>
              <a:rPr lang="uk-UA" dirty="0" smtClean="0"/>
              <a:t> заняття)</a:t>
            </a:r>
            <a:endParaRPr lang="en-US" dirty="0" smtClean="0"/>
          </a:p>
        </p:txBody>
      </p:sp>
      <p:pic>
        <p:nvPicPr>
          <p:cNvPr id="3074" name="Picture 2" descr="D:\6 клас\Батьківські збори\Збори 2\малюнки\images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3848956"/>
            <a:ext cx="3995937" cy="2993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06250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95536" y="474344"/>
            <a:ext cx="842493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ru-RU" sz="3200" b="1" i="1" dirty="0" err="1" smtClean="0"/>
              <a:t>Дитину</a:t>
            </a:r>
            <a:r>
              <a:rPr lang="ru-RU" sz="3200" b="1" i="1" dirty="0" smtClean="0"/>
              <a:t> </a:t>
            </a:r>
            <a:r>
              <a:rPr lang="ru-RU" sz="3200" b="1" i="1" dirty="0" err="1" smtClean="0"/>
              <a:t>постійно</a:t>
            </a:r>
            <a:r>
              <a:rPr lang="ru-RU" sz="3200" b="1" i="1" dirty="0" smtClean="0"/>
              <a:t> </a:t>
            </a:r>
            <a:r>
              <a:rPr lang="ru-RU" sz="3200" b="1" i="1" dirty="0" err="1" smtClean="0"/>
              <a:t>критикують</a:t>
            </a:r>
            <a:r>
              <a:rPr lang="ru-RU" sz="3200" b="1" i="1" dirty="0" smtClean="0"/>
              <a:t>	вона </a:t>
            </a:r>
            <a:r>
              <a:rPr lang="ru-RU" sz="3200" b="1" i="1" dirty="0" err="1" smtClean="0"/>
              <a:t>вчиться</a:t>
            </a:r>
            <a:r>
              <a:rPr lang="ru-RU" sz="3200" b="1" i="1" dirty="0" smtClean="0"/>
              <a:t> </a:t>
            </a:r>
            <a:r>
              <a:rPr lang="ru-RU" sz="3200" b="1" i="1" dirty="0" err="1" smtClean="0"/>
              <a:t>ненавидіти</a:t>
            </a:r>
            <a:endParaRPr lang="ru-RU" sz="3200" b="1" i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ru-RU" sz="3200" b="1" i="1" dirty="0" err="1" smtClean="0"/>
              <a:t>Дитину</a:t>
            </a:r>
            <a:r>
              <a:rPr lang="ru-RU" sz="3200" b="1" i="1" dirty="0" smtClean="0"/>
              <a:t> </a:t>
            </a:r>
            <a:r>
              <a:rPr lang="ru-RU" sz="3200" b="1" i="1" dirty="0" err="1" smtClean="0"/>
              <a:t>постійно</a:t>
            </a:r>
            <a:r>
              <a:rPr lang="ru-RU" sz="3200" b="1" i="1" dirty="0" smtClean="0"/>
              <a:t> </a:t>
            </a:r>
            <a:r>
              <a:rPr lang="ru-RU" sz="3200" b="1" i="1" dirty="0" err="1" smtClean="0"/>
              <a:t>хвалять</a:t>
            </a:r>
            <a:r>
              <a:rPr lang="ru-RU" sz="3200" b="1" i="1" dirty="0" smtClean="0"/>
              <a:t>	вона </a:t>
            </a:r>
            <a:r>
              <a:rPr lang="ru-RU" sz="3200" b="1" i="1" dirty="0" err="1" smtClean="0"/>
              <a:t>вчиться</a:t>
            </a:r>
            <a:r>
              <a:rPr lang="ru-RU" sz="3200" b="1" i="1" dirty="0" smtClean="0"/>
              <a:t> бути </a:t>
            </a:r>
            <a:r>
              <a:rPr lang="ru-RU" sz="3200" b="1" i="1" dirty="0" err="1" smtClean="0"/>
              <a:t>вдячною</a:t>
            </a:r>
            <a:endParaRPr lang="ru-RU" sz="3200" b="1" i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ru-RU" sz="3200" b="1" i="1" dirty="0" err="1" smtClean="0"/>
              <a:t>Дитину</a:t>
            </a:r>
            <a:r>
              <a:rPr lang="ru-RU" sz="3200" b="1" i="1" dirty="0" smtClean="0"/>
              <a:t> </a:t>
            </a:r>
            <a:r>
              <a:rPr lang="ru-RU" sz="3200" b="1" i="1" dirty="0" err="1" smtClean="0"/>
              <a:t>постійно</a:t>
            </a:r>
            <a:r>
              <a:rPr lang="ru-RU" sz="3200" b="1" i="1" dirty="0" smtClean="0"/>
              <a:t> </a:t>
            </a:r>
            <a:r>
              <a:rPr lang="ru-RU" sz="3200" b="1" i="1" dirty="0" err="1" smtClean="0"/>
              <a:t>висміюють</a:t>
            </a:r>
            <a:r>
              <a:rPr lang="ru-RU" sz="3200" b="1" i="1" dirty="0" smtClean="0"/>
              <a:t>	вона </a:t>
            </a:r>
            <a:r>
              <a:rPr lang="ru-RU" sz="3200" b="1" i="1" dirty="0" err="1" smtClean="0"/>
              <a:t>стає</a:t>
            </a:r>
            <a:r>
              <a:rPr lang="ru-RU" sz="3200" b="1" i="1" dirty="0" smtClean="0"/>
              <a:t> замкнутою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3200" b="1" i="1" dirty="0" err="1" smtClean="0"/>
              <a:t>Дитину</a:t>
            </a:r>
            <a:r>
              <a:rPr lang="ru-RU" sz="3200" b="1" i="1" dirty="0" smtClean="0"/>
              <a:t> </a:t>
            </a:r>
            <a:r>
              <a:rPr lang="ru-RU" sz="3200" b="1" i="1" dirty="0" err="1" smtClean="0"/>
              <a:t>підтримують</a:t>
            </a:r>
            <a:r>
              <a:rPr lang="ru-RU" sz="3200" b="1" i="1" dirty="0" smtClean="0"/>
              <a:t>	вона </a:t>
            </a:r>
            <a:r>
              <a:rPr lang="ru-RU" sz="3200" b="1" i="1" dirty="0" err="1" smtClean="0"/>
              <a:t>вчиться</a:t>
            </a:r>
            <a:r>
              <a:rPr lang="ru-RU" sz="3200" b="1" i="1" dirty="0" smtClean="0"/>
              <a:t> </a:t>
            </a:r>
            <a:r>
              <a:rPr lang="ru-RU" sz="3200" b="1" i="1" dirty="0" err="1" smtClean="0"/>
              <a:t>цінувати</a:t>
            </a:r>
            <a:r>
              <a:rPr lang="ru-RU" sz="3200" b="1" i="1" dirty="0" smtClean="0"/>
              <a:t> себе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3200" b="1" i="1" dirty="0" err="1" smtClean="0"/>
              <a:t>Дитина</a:t>
            </a:r>
            <a:r>
              <a:rPr lang="ru-RU" sz="3200" b="1" i="1" dirty="0" smtClean="0"/>
              <a:t> росте в </a:t>
            </a:r>
            <a:r>
              <a:rPr lang="ru-RU" sz="3200" b="1" i="1" dirty="0" err="1" smtClean="0"/>
              <a:t>докорах</a:t>
            </a:r>
            <a:r>
              <a:rPr lang="ru-RU" sz="3200" b="1" i="1" dirty="0" smtClean="0"/>
              <a:t>	вона </a:t>
            </a:r>
            <a:r>
              <a:rPr lang="ru-RU" sz="3200" b="1" i="1" dirty="0" err="1" smtClean="0"/>
              <a:t>вчиться</a:t>
            </a:r>
            <a:r>
              <a:rPr lang="ru-RU" sz="3200" b="1" i="1" dirty="0" smtClean="0"/>
              <a:t> </a:t>
            </a:r>
            <a:r>
              <a:rPr lang="ru-RU" sz="3200" b="1" i="1" dirty="0" err="1" smtClean="0"/>
              <a:t>жити</a:t>
            </a:r>
            <a:r>
              <a:rPr lang="ru-RU" sz="3200" b="1" i="1" dirty="0" smtClean="0"/>
              <a:t> з </a:t>
            </a:r>
            <a:r>
              <a:rPr lang="ru-RU" sz="3200" b="1" i="1" dirty="0" err="1" smtClean="0"/>
              <a:t>почуттям</a:t>
            </a:r>
            <a:r>
              <a:rPr lang="ru-RU" sz="3200" b="1" i="1" dirty="0" smtClean="0"/>
              <a:t> </a:t>
            </a:r>
            <a:r>
              <a:rPr lang="ru-RU" sz="3200" b="1" i="1" dirty="0" err="1" smtClean="0"/>
              <a:t>провини</a:t>
            </a:r>
            <a:endParaRPr lang="ru-RU" sz="3200" b="1" i="1" dirty="0" smtClean="0"/>
          </a:p>
        </p:txBody>
      </p:sp>
    </p:spTree>
    <p:extLst>
      <p:ext uri="{BB962C8B-B14F-4D97-AF65-F5344CB8AC3E}">
        <p14:creationId xmlns:p14="http://schemas.microsoft.com/office/powerpoint/2010/main" val="19319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908720"/>
            <a:ext cx="7920880" cy="5400600"/>
          </a:xfrm>
        </p:spPr>
        <p:txBody>
          <a:bodyPr>
            <a:normAutofit/>
          </a:bodyPr>
          <a:lstStyle/>
          <a:p>
            <a:r>
              <a:rPr lang="ru-RU" sz="2800" b="1" i="1" dirty="0" err="1"/>
              <a:t>Дитина</a:t>
            </a:r>
            <a:r>
              <a:rPr lang="ru-RU" sz="2800" b="1" i="1" dirty="0"/>
              <a:t> росте в </a:t>
            </a:r>
            <a:r>
              <a:rPr lang="ru-RU" sz="2800" b="1" i="1" dirty="0" err="1"/>
              <a:t>терпимості</a:t>
            </a:r>
            <a:r>
              <a:rPr lang="ru-RU" sz="2800" b="1" i="1" dirty="0"/>
              <a:t>	вона </a:t>
            </a:r>
            <a:r>
              <a:rPr lang="ru-RU" sz="2800" b="1" i="1" dirty="0" err="1"/>
              <a:t>вчиться</a:t>
            </a:r>
            <a:r>
              <a:rPr lang="ru-RU" sz="2800" b="1" i="1" dirty="0"/>
              <a:t> </a:t>
            </a:r>
            <a:r>
              <a:rPr lang="ru-RU" sz="2800" b="1" i="1" dirty="0" err="1"/>
              <a:t>розуміти</a:t>
            </a:r>
            <a:r>
              <a:rPr lang="ru-RU" sz="2800" b="1" i="1" dirty="0"/>
              <a:t> </a:t>
            </a:r>
            <a:r>
              <a:rPr lang="ru-RU" sz="2800" b="1" i="1" dirty="0" err="1"/>
              <a:t>інших</a:t>
            </a:r>
            <a:endParaRPr lang="ru-RU" sz="2800" b="1" i="1" dirty="0"/>
          </a:p>
          <a:p>
            <a:r>
              <a:rPr lang="ru-RU" sz="2800" b="1" i="1" dirty="0" err="1"/>
              <a:t>Дитина</a:t>
            </a:r>
            <a:r>
              <a:rPr lang="ru-RU" sz="2800" b="1" i="1" dirty="0"/>
              <a:t> росте в </a:t>
            </a:r>
            <a:r>
              <a:rPr lang="ru-RU" sz="2800" b="1" i="1" dirty="0" err="1"/>
              <a:t>чесності</a:t>
            </a:r>
            <a:r>
              <a:rPr lang="ru-RU" sz="2800" b="1" i="1" dirty="0"/>
              <a:t>	вона </a:t>
            </a:r>
            <a:r>
              <a:rPr lang="ru-RU" sz="2800" b="1" i="1" dirty="0" err="1"/>
              <a:t>вчиться</a:t>
            </a:r>
            <a:r>
              <a:rPr lang="ru-RU" sz="2800" b="1" i="1" dirty="0"/>
              <a:t> бути справедливою</a:t>
            </a:r>
          </a:p>
          <a:p>
            <a:r>
              <a:rPr lang="ru-RU" sz="2800" b="1" i="1" dirty="0" err="1"/>
              <a:t>Дитина</a:t>
            </a:r>
            <a:r>
              <a:rPr lang="ru-RU" sz="2800" b="1" i="1" dirty="0"/>
              <a:t> росте в </a:t>
            </a:r>
            <a:r>
              <a:rPr lang="ru-RU" sz="2800" b="1" i="1" dirty="0" err="1"/>
              <a:t>безпеці</a:t>
            </a:r>
            <a:r>
              <a:rPr lang="ru-RU" sz="2800" b="1" i="1" dirty="0"/>
              <a:t>	вона </a:t>
            </a:r>
            <a:r>
              <a:rPr lang="ru-RU" sz="2800" b="1" i="1" dirty="0" err="1"/>
              <a:t>вчиться</a:t>
            </a:r>
            <a:r>
              <a:rPr lang="ru-RU" sz="2800" b="1" i="1" dirty="0"/>
              <a:t> </a:t>
            </a:r>
            <a:r>
              <a:rPr lang="ru-RU" sz="2800" b="1" i="1" dirty="0" err="1"/>
              <a:t>вірити</a:t>
            </a:r>
            <a:r>
              <a:rPr lang="ru-RU" sz="2800" b="1" i="1" dirty="0"/>
              <a:t> в людей</a:t>
            </a:r>
          </a:p>
          <a:p>
            <a:r>
              <a:rPr lang="ru-RU" sz="2800" b="1" i="1" dirty="0" err="1"/>
              <a:t>Дитина</a:t>
            </a:r>
            <a:r>
              <a:rPr lang="ru-RU" sz="2800" b="1" i="1" dirty="0"/>
              <a:t> </a:t>
            </a:r>
            <a:r>
              <a:rPr lang="ru-RU" sz="2800" b="1" i="1" dirty="0" err="1"/>
              <a:t>живе</a:t>
            </a:r>
            <a:r>
              <a:rPr lang="ru-RU" sz="2800" b="1" i="1" dirty="0"/>
              <a:t> у </a:t>
            </a:r>
            <a:r>
              <a:rPr lang="ru-RU" sz="2800" b="1" i="1" dirty="0" err="1"/>
              <a:t>ворожнечі</a:t>
            </a:r>
            <a:r>
              <a:rPr lang="ru-RU" sz="2800" b="1" i="1" dirty="0"/>
              <a:t>	вона </a:t>
            </a:r>
            <a:r>
              <a:rPr lang="ru-RU" sz="2800" b="1" i="1" dirty="0" err="1"/>
              <a:t>вчиться</a:t>
            </a:r>
            <a:r>
              <a:rPr lang="ru-RU" sz="2800" b="1" i="1" dirty="0"/>
              <a:t> бути </a:t>
            </a:r>
            <a:r>
              <a:rPr lang="ru-RU" sz="2800" b="1" i="1" dirty="0" err="1"/>
              <a:t>агресивною</a:t>
            </a:r>
            <a:endParaRPr lang="ru-RU" sz="2800" b="1" i="1" dirty="0"/>
          </a:p>
          <a:p>
            <a:r>
              <a:rPr lang="ru-RU" sz="2800" b="1" i="1" dirty="0" err="1"/>
              <a:t>Дитина</a:t>
            </a:r>
            <a:r>
              <a:rPr lang="ru-RU" sz="2800" b="1" i="1" dirty="0"/>
              <a:t> </a:t>
            </a:r>
            <a:r>
              <a:rPr lang="ru-RU" sz="2800" b="1" i="1" dirty="0" err="1"/>
              <a:t>живе</a:t>
            </a:r>
            <a:r>
              <a:rPr lang="ru-RU" sz="2800" b="1" i="1" dirty="0"/>
              <a:t> в </a:t>
            </a:r>
            <a:r>
              <a:rPr lang="ru-RU" sz="2800" b="1" i="1" dirty="0" err="1"/>
              <a:t>розумінні</a:t>
            </a:r>
            <a:r>
              <a:rPr lang="ru-RU" sz="2800" b="1" i="1" dirty="0"/>
              <a:t> та </a:t>
            </a:r>
            <a:r>
              <a:rPr lang="ru-RU" sz="2800" b="1" i="1" dirty="0" err="1"/>
              <a:t>дружелюбності</a:t>
            </a:r>
            <a:r>
              <a:rPr lang="ru-RU" sz="2800" b="1" i="1" dirty="0"/>
              <a:t>	вона </a:t>
            </a:r>
            <a:r>
              <a:rPr lang="ru-RU" sz="2800" b="1" i="1" dirty="0" err="1"/>
              <a:t>вчиться</a:t>
            </a:r>
            <a:r>
              <a:rPr lang="ru-RU" sz="2800" b="1" i="1" dirty="0"/>
              <a:t> </a:t>
            </a:r>
            <a:r>
              <a:rPr lang="ru-RU" sz="2800" b="1" i="1" dirty="0" err="1"/>
              <a:t>знаходити</a:t>
            </a:r>
            <a:r>
              <a:rPr lang="ru-RU" sz="2800" b="1" i="1" dirty="0"/>
              <a:t> </a:t>
            </a:r>
            <a:r>
              <a:rPr lang="ru-RU" sz="2800" b="1" i="1" dirty="0" err="1"/>
              <a:t>любов</a:t>
            </a:r>
            <a:r>
              <a:rPr lang="ru-RU" sz="2800" b="1" i="1" dirty="0"/>
              <a:t> у </a:t>
            </a:r>
            <a:r>
              <a:rPr lang="ru-RU" sz="2800" b="1" i="1" dirty="0" err="1"/>
              <a:t>цьому</a:t>
            </a:r>
            <a:r>
              <a:rPr lang="ru-RU" sz="2800" b="1" i="1" dirty="0"/>
              <a:t> </a:t>
            </a:r>
            <a:r>
              <a:rPr lang="ru-RU" sz="2800" b="1" i="1" dirty="0" err="1"/>
              <a:t>світі</a:t>
            </a:r>
            <a:endParaRPr lang="ru-RU" sz="2800" b="1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885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218" name="Picture 2" descr="D:\6 клас\Батьківські збори\Збори 2\малюнки\index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0"/>
            <a:ext cx="7603851" cy="6955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19969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«</a:t>
            </a:r>
            <a:r>
              <a:rPr lang="ru-RU" dirty="0" err="1" smtClean="0"/>
              <a:t>Негативні</a:t>
            </a:r>
            <a:r>
              <a:rPr lang="ru-RU" dirty="0" smtClean="0"/>
              <a:t> установи»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Я </a:t>
            </a:r>
            <a:r>
              <a:rPr lang="ru-RU" dirty="0" err="1" smtClean="0"/>
              <a:t>тисячу</a:t>
            </a:r>
            <a:r>
              <a:rPr lang="ru-RU" dirty="0" smtClean="0"/>
              <a:t> </a:t>
            </a:r>
            <a:r>
              <a:rPr lang="ru-RU" dirty="0" err="1" smtClean="0"/>
              <a:t>разів</a:t>
            </a:r>
            <a:r>
              <a:rPr lang="ru-RU" dirty="0" smtClean="0"/>
              <a:t> казав </a:t>
            </a:r>
            <a:r>
              <a:rPr lang="ru-RU" dirty="0" err="1" smtClean="0"/>
              <a:t>тобі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…</a:t>
            </a:r>
          </a:p>
          <a:p>
            <a:r>
              <a:rPr lang="ru-RU" dirty="0" err="1" smtClean="0"/>
              <a:t>Скільки</a:t>
            </a:r>
            <a:r>
              <a:rPr lang="ru-RU" dirty="0" smtClean="0"/>
              <a:t> </a:t>
            </a:r>
            <a:r>
              <a:rPr lang="ru-RU" dirty="0" err="1" smtClean="0"/>
              <a:t>разів</a:t>
            </a:r>
            <a:r>
              <a:rPr lang="ru-RU" dirty="0" smtClean="0"/>
              <a:t> треба </a:t>
            </a:r>
            <a:r>
              <a:rPr lang="ru-RU" dirty="0" err="1" smtClean="0"/>
              <a:t>повторювати</a:t>
            </a:r>
            <a:r>
              <a:rPr lang="ru-RU" dirty="0" smtClean="0"/>
              <a:t>…</a:t>
            </a:r>
          </a:p>
          <a:p>
            <a:r>
              <a:rPr lang="ru-RU" dirty="0" err="1" smtClean="0"/>
              <a:t>Невже</a:t>
            </a:r>
            <a:r>
              <a:rPr lang="ru-RU" dirty="0" smtClean="0"/>
              <a:t> </a:t>
            </a:r>
            <a:r>
              <a:rPr lang="ru-RU" dirty="0" err="1" smtClean="0"/>
              <a:t>тобі</a:t>
            </a:r>
            <a:r>
              <a:rPr lang="ru-RU" dirty="0" smtClean="0"/>
              <a:t> </a:t>
            </a:r>
            <a:r>
              <a:rPr lang="ru-RU" dirty="0" err="1" smtClean="0"/>
              <a:t>важко</a:t>
            </a:r>
            <a:r>
              <a:rPr lang="ru-RU" dirty="0" smtClean="0"/>
              <a:t> </a:t>
            </a:r>
            <a:r>
              <a:rPr lang="ru-RU" dirty="0" err="1" smtClean="0"/>
              <a:t>запам’ятати</a:t>
            </a:r>
            <a:r>
              <a:rPr lang="ru-RU" dirty="0" smtClean="0"/>
              <a:t>…</a:t>
            </a:r>
          </a:p>
          <a:p>
            <a:r>
              <a:rPr lang="ru-RU" dirty="0" err="1" smtClean="0"/>
              <a:t>Ти</a:t>
            </a:r>
            <a:r>
              <a:rPr lang="ru-RU" dirty="0" smtClean="0"/>
              <a:t> став таким (</a:t>
            </a:r>
            <a:r>
              <a:rPr lang="ru-RU" dirty="0" err="1" smtClean="0"/>
              <a:t>лінивим</a:t>
            </a:r>
            <a:r>
              <a:rPr lang="ru-RU" dirty="0" smtClean="0"/>
              <a:t>, </a:t>
            </a:r>
            <a:r>
              <a:rPr lang="ru-RU" dirty="0" err="1" smtClean="0"/>
              <a:t>неохайним</a:t>
            </a:r>
            <a:r>
              <a:rPr lang="ru-RU" dirty="0" smtClean="0"/>
              <a:t>)…</a:t>
            </a:r>
          </a:p>
          <a:p>
            <a:r>
              <a:rPr lang="ru-RU" dirty="0" err="1" smtClean="0"/>
              <a:t>Ти</a:t>
            </a:r>
            <a:r>
              <a:rPr lang="ru-RU" dirty="0" smtClean="0"/>
              <a:t> </a:t>
            </a:r>
            <a:r>
              <a:rPr lang="ru-RU" dirty="0" err="1" smtClean="0"/>
              <a:t>такий</a:t>
            </a:r>
            <a:r>
              <a:rPr lang="ru-RU" dirty="0" smtClean="0"/>
              <a:t> же, як…	</a:t>
            </a:r>
          </a:p>
          <a:p>
            <a:r>
              <a:rPr lang="ru-RU" dirty="0" err="1" smtClean="0"/>
              <a:t>Чого</a:t>
            </a:r>
            <a:r>
              <a:rPr lang="ru-RU" dirty="0" smtClean="0"/>
              <a:t> </a:t>
            </a:r>
            <a:r>
              <a:rPr lang="ru-RU" dirty="0" err="1" smtClean="0"/>
              <a:t>ти</a:t>
            </a:r>
            <a:r>
              <a:rPr lang="ru-RU" dirty="0" smtClean="0"/>
              <a:t> до мене пристав…</a:t>
            </a:r>
          </a:p>
          <a:p>
            <a:r>
              <a:rPr lang="ru-RU" dirty="0" err="1" smtClean="0"/>
              <a:t>Відчепись</a:t>
            </a:r>
            <a:r>
              <a:rPr lang="ru-RU" dirty="0" smtClean="0"/>
              <a:t>, </a:t>
            </a:r>
            <a:r>
              <a:rPr lang="ru-RU" dirty="0" err="1" smtClean="0"/>
              <a:t>ніколи</a:t>
            </a:r>
            <a:r>
              <a:rPr lang="ru-RU" dirty="0" smtClean="0"/>
              <a:t> </a:t>
            </a:r>
            <a:r>
              <a:rPr lang="ru-RU" dirty="0" err="1" smtClean="0"/>
              <a:t>мені</a:t>
            </a:r>
            <a:r>
              <a:rPr lang="ru-RU" dirty="0" smtClean="0"/>
              <a:t>…</a:t>
            </a:r>
          </a:p>
          <a:p>
            <a:r>
              <a:rPr lang="uk-UA" dirty="0" smtClean="0"/>
              <a:t>…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47678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42" name="Picture 2" descr="D:\6 клас\Батьківські збори\Збори 2\малюнки\index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60266"/>
            <a:ext cx="6696743" cy="6696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16725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«</a:t>
            </a:r>
            <a:r>
              <a:rPr lang="ru-RU" dirty="0" err="1" smtClean="0"/>
              <a:t>Позитивні</a:t>
            </a:r>
            <a:r>
              <a:rPr lang="ru-RU" dirty="0" smtClean="0"/>
              <a:t> установи»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2132856"/>
            <a:ext cx="7416824" cy="43204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err="1" smtClean="0"/>
              <a:t>Бажані</a:t>
            </a:r>
            <a:r>
              <a:rPr lang="ru-RU" dirty="0" smtClean="0"/>
              <a:t> </a:t>
            </a:r>
            <a:r>
              <a:rPr lang="ru-RU" dirty="0" err="1" smtClean="0"/>
              <a:t>висловлювання</a:t>
            </a:r>
            <a:r>
              <a:rPr lang="ru-RU" dirty="0" smtClean="0"/>
              <a:t>:</a:t>
            </a:r>
          </a:p>
          <a:p>
            <a:r>
              <a:rPr lang="ru-RU" b="1" i="1" dirty="0" smtClean="0"/>
              <a:t>Я </a:t>
            </a:r>
            <a:r>
              <a:rPr lang="ru-RU" b="1" i="1" dirty="0" err="1" smtClean="0"/>
              <a:t>тобі</a:t>
            </a:r>
            <a:r>
              <a:rPr lang="ru-RU" b="1" i="1" dirty="0" smtClean="0"/>
              <a:t> так </a:t>
            </a:r>
            <a:r>
              <a:rPr lang="ru-RU" b="1" i="1" dirty="0" err="1" smtClean="0"/>
              <a:t>довіряю</a:t>
            </a:r>
            <a:r>
              <a:rPr lang="ru-RU" b="1" i="1" dirty="0" smtClean="0"/>
              <a:t>…</a:t>
            </a:r>
          </a:p>
          <a:p>
            <a:r>
              <a:rPr lang="ru-RU" b="1" i="1" dirty="0" smtClean="0"/>
              <a:t>Я б </a:t>
            </a:r>
            <a:r>
              <a:rPr lang="ru-RU" b="1" i="1" dirty="0" err="1" smtClean="0"/>
              <a:t>ніколи</a:t>
            </a:r>
            <a:r>
              <a:rPr lang="ru-RU" b="1" i="1" dirty="0" smtClean="0"/>
              <a:t> не </a:t>
            </a:r>
            <a:r>
              <a:rPr lang="ru-RU" b="1" i="1" dirty="0" err="1" smtClean="0"/>
              <a:t>змогла</a:t>
            </a:r>
            <a:r>
              <a:rPr lang="ru-RU" b="1" i="1" dirty="0" smtClean="0"/>
              <a:t> </a:t>
            </a:r>
            <a:r>
              <a:rPr lang="ru-RU" b="1" i="1" dirty="0" err="1" smtClean="0"/>
              <a:t>зробити</a:t>
            </a:r>
            <a:r>
              <a:rPr lang="ru-RU" b="1" i="1" dirty="0" smtClean="0"/>
              <a:t> </a:t>
            </a:r>
            <a:r>
              <a:rPr lang="ru-RU" b="1" i="1" dirty="0" err="1" smtClean="0"/>
              <a:t>це</a:t>
            </a:r>
            <a:r>
              <a:rPr lang="ru-RU" b="1" i="1" dirty="0" smtClean="0"/>
              <a:t> без тебе…</a:t>
            </a:r>
          </a:p>
          <a:p>
            <a:r>
              <a:rPr lang="ru-RU" b="1" i="1" dirty="0" err="1" smtClean="0"/>
              <a:t>Порадь</a:t>
            </a:r>
            <a:r>
              <a:rPr lang="ru-RU" b="1" i="1" dirty="0" smtClean="0"/>
              <a:t> </a:t>
            </a:r>
            <a:r>
              <a:rPr lang="ru-RU" b="1" i="1" dirty="0" err="1" smtClean="0"/>
              <a:t>мені</a:t>
            </a:r>
            <a:r>
              <a:rPr lang="ru-RU" b="1" i="1" dirty="0" smtClean="0"/>
              <a:t>…</a:t>
            </a:r>
          </a:p>
          <a:p>
            <a:r>
              <a:rPr lang="ru-RU" b="1" i="1" dirty="0" err="1" smtClean="0"/>
              <a:t>Спробуй</a:t>
            </a:r>
            <a:r>
              <a:rPr lang="ru-RU" b="1" i="1" dirty="0" smtClean="0"/>
              <a:t> </a:t>
            </a:r>
            <a:r>
              <a:rPr lang="ru-RU" b="1" i="1" dirty="0" err="1" smtClean="0"/>
              <a:t>ще</a:t>
            </a:r>
            <a:r>
              <a:rPr lang="ru-RU" b="1" i="1" dirty="0" smtClean="0"/>
              <a:t>, </a:t>
            </a:r>
            <a:r>
              <a:rPr lang="ru-RU" b="1" i="1" dirty="0" err="1" smtClean="0"/>
              <a:t>це</a:t>
            </a:r>
            <a:r>
              <a:rPr lang="ru-RU" b="1" i="1" dirty="0" smtClean="0"/>
              <a:t> </a:t>
            </a:r>
            <a:r>
              <a:rPr lang="ru-RU" b="1" i="1" dirty="0" err="1" smtClean="0"/>
              <a:t>тобі</a:t>
            </a:r>
            <a:r>
              <a:rPr lang="ru-RU" b="1" i="1" dirty="0" smtClean="0"/>
              <a:t> </a:t>
            </a:r>
            <a:r>
              <a:rPr lang="ru-RU" b="1" i="1" dirty="0" err="1" smtClean="0"/>
              <a:t>обов’язково</a:t>
            </a:r>
            <a:r>
              <a:rPr lang="ru-RU" b="1" i="1" dirty="0" smtClean="0"/>
              <a:t> </a:t>
            </a:r>
            <a:r>
              <a:rPr lang="ru-RU" b="1" i="1" dirty="0" err="1" smtClean="0"/>
              <a:t>вдасться</a:t>
            </a:r>
            <a:r>
              <a:rPr lang="ru-RU" b="1" i="1" dirty="0" smtClean="0"/>
              <a:t>…</a:t>
            </a:r>
          </a:p>
          <a:p>
            <a:r>
              <a:rPr lang="ru-RU" b="1" i="1" dirty="0" smtClean="0"/>
              <a:t>Як </a:t>
            </a:r>
            <a:r>
              <a:rPr lang="ru-RU" b="1" i="1" dirty="0" err="1" smtClean="0"/>
              <a:t>ти</a:t>
            </a:r>
            <a:r>
              <a:rPr lang="ru-RU" b="1" i="1" dirty="0" smtClean="0"/>
              <a:t> добре </a:t>
            </a:r>
            <a:r>
              <a:rPr lang="ru-RU" b="1" i="1" dirty="0" err="1" smtClean="0"/>
              <a:t>це</a:t>
            </a:r>
            <a:r>
              <a:rPr lang="ru-RU" b="1" i="1" dirty="0" smtClean="0"/>
              <a:t> </a:t>
            </a:r>
            <a:r>
              <a:rPr lang="ru-RU" b="1" i="1" dirty="0" err="1" smtClean="0"/>
              <a:t>зробив</a:t>
            </a:r>
            <a:r>
              <a:rPr lang="ru-RU" b="1" i="1" dirty="0" smtClean="0"/>
              <a:t>, </a:t>
            </a:r>
            <a:r>
              <a:rPr lang="ru-RU" b="1" i="1" dirty="0" err="1" smtClean="0"/>
              <a:t>навчи</a:t>
            </a:r>
            <a:r>
              <a:rPr lang="ru-RU" b="1" i="1" dirty="0" smtClean="0"/>
              <a:t> й мене…</a:t>
            </a:r>
          </a:p>
          <a:p>
            <a:r>
              <a:rPr lang="ru-RU" b="1" i="1" dirty="0" err="1" smtClean="0"/>
              <a:t>Дякую</a:t>
            </a:r>
            <a:r>
              <a:rPr lang="ru-RU" b="1" i="1" dirty="0" smtClean="0"/>
              <a:t> </a:t>
            </a:r>
            <a:r>
              <a:rPr lang="ru-RU" b="1" i="1" dirty="0" err="1" smtClean="0"/>
              <a:t>тобі</a:t>
            </a:r>
            <a:r>
              <a:rPr lang="ru-RU" b="1" i="1" dirty="0" smtClean="0"/>
              <a:t>…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2535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1266" name="Picture 2" descr="D:\6 клас\Батьківські збори\Збори 2\малюнки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0"/>
            <a:ext cx="6912767" cy="71317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21431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6386" name="Picture 2" descr="D:\6 клас\Батьківські збори\Збори 2\малюнки\imagesомо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836712"/>
            <a:ext cx="6863730" cy="5141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0680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595193"/>
          </a:xfrm>
        </p:spPr>
        <p:txBody>
          <a:bodyPr>
            <a:normAutofit fontScale="90000"/>
          </a:bodyPr>
          <a:lstStyle/>
          <a:p>
            <a:r>
              <a:rPr lang="ru-RU" b="1" i="1" dirty="0" err="1" smtClean="0"/>
              <a:t>Пам’ятка</a:t>
            </a:r>
            <a:r>
              <a:rPr lang="ru-RU" b="1" i="1" dirty="0" smtClean="0"/>
              <a:t> батькам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052736"/>
            <a:ext cx="7920880" cy="540060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1.Безумовно </a:t>
            </a:r>
            <a:r>
              <a:rPr lang="ru-RU" dirty="0" err="1"/>
              <a:t>приймайте</a:t>
            </a:r>
            <a:r>
              <a:rPr lang="ru-RU" dirty="0"/>
              <a:t> свою </a:t>
            </a:r>
            <a:r>
              <a:rPr lang="ru-RU" dirty="0" err="1"/>
              <a:t>дитину</a:t>
            </a:r>
            <a:r>
              <a:rPr lang="ru-RU" dirty="0"/>
              <a:t>.</a:t>
            </a:r>
          </a:p>
          <a:p>
            <a:r>
              <a:rPr lang="ru-RU" dirty="0"/>
              <a:t>2.Активно </a:t>
            </a:r>
            <a:r>
              <a:rPr lang="ru-RU" dirty="0" err="1"/>
              <a:t>слухайте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переживання</a:t>
            </a:r>
            <a:r>
              <a:rPr lang="ru-RU" dirty="0"/>
              <a:t>, думки.</a:t>
            </a:r>
          </a:p>
          <a:p>
            <a:r>
              <a:rPr lang="ru-RU" dirty="0"/>
              <a:t>3.Якнайчастіше </a:t>
            </a:r>
            <a:r>
              <a:rPr lang="ru-RU" dirty="0" err="1"/>
              <a:t>спілкуйтеся</a:t>
            </a:r>
            <a:r>
              <a:rPr lang="ru-RU" dirty="0"/>
              <a:t> з нею.</a:t>
            </a:r>
          </a:p>
          <a:p>
            <a:r>
              <a:rPr lang="ru-RU" dirty="0"/>
              <a:t>4.Не </a:t>
            </a:r>
            <a:r>
              <a:rPr lang="ru-RU" dirty="0" err="1"/>
              <a:t>втручайтеся</a:t>
            </a:r>
            <a:r>
              <a:rPr lang="ru-RU" dirty="0"/>
              <a:t> у </a:t>
            </a:r>
            <a:r>
              <a:rPr lang="ru-RU" dirty="0" err="1"/>
              <a:t>заняття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їй</a:t>
            </a:r>
            <a:r>
              <a:rPr lang="ru-RU" dirty="0"/>
              <a:t> по плечу.</a:t>
            </a:r>
          </a:p>
          <a:p>
            <a:r>
              <a:rPr lang="ru-RU" dirty="0"/>
              <a:t>5.Допомагайте, коли просить.</a:t>
            </a:r>
          </a:p>
          <a:p>
            <a:r>
              <a:rPr lang="ru-RU" dirty="0"/>
              <a:t>6.Підтримуйте.</a:t>
            </a:r>
          </a:p>
          <a:p>
            <a:r>
              <a:rPr lang="ru-RU" dirty="0"/>
              <a:t>7.Діліться </a:t>
            </a:r>
            <a:r>
              <a:rPr lang="ru-RU" dirty="0" err="1"/>
              <a:t>своїми</a:t>
            </a:r>
            <a:r>
              <a:rPr lang="ru-RU" dirty="0"/>
              <a:t> </a:t>
            </a:r>
            <a:r>
              <a:rPr lang="ru-RU" dirty="0" err="1"/>
              <a:t>почуттями</a:t>
            </a:r>
            <a:r>
              <a:rPr lang="ru-RU" dirty="0"/>
              <a:t>.</a:t>
            </a:r>
          </a:p>
          <a:p>
            <a:r>
              <a:rPr lang="ru-RU" dirty="0"/>
              <a:t>8.Вирішуйте </a:t>
            </a:r>
            <a:r>
              <a:rPr lang="ru-RU" dirty="0" err="1"/>
              <a:t>конфлікти</a:t>
            </a:r>
            <a:r>
              <a:rPr lang="ru-RU" dirty="0"/>
              <a:t> мирно.</a:t>
            </a:r>
          </a:p>
          <a:p>
            <a:r>
              <a:rPr lang="ru-RU" dirty="0"/>
              <a:t>9.Використовуйте у </a:t>
            </a:r>
            <a:r>
              <a:rPr lang="ru-RU" dirty="0" err="1"/>
              <a:t>спілкуванні</a:t>
            </a:r>
            <a:r>
              <a:rPr lang="ru-RU" dirty="0"/>
              <a:t> </a:t>
            </a:r>
            <a:r>
              <a:rPr lang="ru-RU" dirty="0" err="1"/>
              <a:t>фрази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викликають</a:t>
            </a:r>
            <a:r>
              <a:rPr lang="ru-RU" dirty="0"/>
              <a:t> </a:t>
            </a:r>
            <a:r>
              <a:rPr lang="ru-RU" dirty="0" err="1"/>
              <a:t>позитивні</a:t>
            </a:r>
            <a:r>
              <a:rPr lang="ru-RU" dirty="0"/>
              <a:t> </a:t>
            </a:r>
            <a:r>
              <a:rPr lang="ru-RU" dirty="0" err="1"/>
              <a:t>емоції</a:t>
            </a:r>
            <a:r>
              <a:rPr lang="ru-RU" dirty="0"/>
              <a:t>.</a:t>
            </a:r>
          </a:p>
          <a:p>
            <a:r>
              <a:rPr lang="ru-RU" dirty="0"/>
              <a:t>10.Якщо для того,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заслужити</a:t>
            </a:r>
            <a:r>
              <a:rPr lang="ru-RU" dirty="0"/>
              <a:t> </a:t>
            </a:r>
            <a:r>
              <a:rPr lang="ru-RU" dirty="0" err="1"/>
              <a:t>любов</a:t>
            </a:r>
            <a:r>
              <a:rPr lang="ru-RU" dirty="0"/>
              <a:t>, вони </a:t>
            </a:r>
            <a:r>
              <a:rPr lang="ru-RU" dirty="0" err="1"/>
              <a:t>повинні</a:t>
            </a:r>
            <a:r>
              <a:rPr lang="ru-RU" dirty="0"/>
              <a:t> стати таким, як ми </a:t>
            </a:r>
            <a:r>
              <a:rPr lang="ru-RU" dirty="0" err="1"/>
              <a:t>хочемо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бачити</a:t>
            </a:r>
            <a:r>
              <a:rPr lang="ru-RU" dirty="0"/>
              <a:t>, то результат: </a:t>
            </a:r>
            <a:r>
              <a:rPr lang="ru-RU" dirty="0" err="1"/>
              <a:t>невпевненість</a:t>
            </a:r>
            <a:r>
              <a:rPr lang="ru-RU" dirty="0"/>
              <a:t>, </a:t>
            </a:r>
            <a:r>
              <a:rPr lang="ru-RU" dirty="0" err="1"/>
              <a:t>тривожність</a:t>
            </a:r>
            <a:r>
              <a:rPr lang="ru-RU" dirty="0"/>
              <a:t>, занижена </a:t>
            </a:r>
            <a:r>
              <a:rPr lang="ru-RU" dirty="0" err="1"/>
              <a:t>самооцінка</a:t>
            </a:r>
            <a:r>
              <a:rPr lang="ru-RU" dirty="0"/>
              <a:t> та </a:t>
            </a:r>
            <a:r>
              <a:rPr lang="ru-RU" dirty="0" err="1"/>
              <a:t>озлобленість</a:t>
            </a:r>
            <a:endParaRPr lang="ru-RU" dirty="0"/>
          </a:p>
          <a:p>
            <a:r>
              <a:rPr lang="ru-RU" dirty="0"/>
              <a:t>11.Найголовніше – ЛЮБИТИ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8655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4" name="Picture 2" descr="D:\6 клас\Батьківські збори\Збори 2\малюнки\imagesш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692696"/>
            <a:ext cx="4081958" cy="5449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7782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0"/>
            <a:ext cx="8219256" cy="685800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dirty="0" smtClean="0"/>
              <a:t>Батьки і </a:t>
            </a:r>
            <a:r>
              <a:rPr lang="ru-RU" dirty="0" err="1" smtClean="0"/>
              <a:t>діти</a:t>
            </a:r>
            <a:r>
              <a:rPr lang="ru-RU" dirty="0" smtClean="0"/>
              <a:t>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любов</a:t>
            </a:r>
            <a:r>
              <a:rPr lang="ru-RU" dirty="0" smtClean="0"/>
              <a:t> і </a:t>
            </a:r>
            <a:r>
              <a:rPr lang="ru-RU" dirty="0" err="1" smtClean="0"/>
              <a:t>сльози</a:t>
            </a:r>
            <a:r>
              <a:rPr lang="ru-RU" dirty="0" smtClean="0"/>
              <a:t>,</a:t>
            </a:r>
          </a:p>
          <a:p>
            <a:pPr algn="ctr"/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вічне</a:t>
            </a:r>
            <a:r>
              <a:rPr lang="ru-RU" dirty="0" smtClean="0"/>
              <a:t> </a:t>
            </a:r>
            <a:r>
              <a:rPr lang="ru-RU" dirty="0" err="1" smtClean="0"/>
              <a:t>щастя</a:t>
            </a:r>
            <a:r>
              <a:rPr lang="ru-RU" dirty="0" smtClean="0"/>
              <a:t> і </a:t>
            </a:r>
            <a:r>
              <a:rPr lang="ru-RU" dirty="0" err="1" smtClean="0"/>
              <a:t>одвічний</a:t>
            </a:r>
            <a:r>
              <a:rPr lang="ru-RU" dirty="0" smtClean="0"/>
              <a:t> </a:t>
            </a:r>
            <a:r>
              <a:rPr lang="ru-RU" dirty="0" err="1" smtClean="0"/>
              <a:t>біль</a:t>
            </a:r>
            <a:r>
              <a:rPr lang="ru-RU" dirty="0" smtClean="0"/>
              <a:t>,</a:t>
            </a:r>
          </a:p>
          <a:p>
            <a:pPr algn="ctr"/>
            <a:r>
              <a:rPr lang="ru-RU" dirty="0" err="1" smtClean="0"/>
              <a:t>Це</a:t>
            </a:r>
            <a:r>
              <a:rPr lang="ru-RU" dirty="0" smtClean="0"/>
              <a:t> – </a:t>
            </a:r>
            <a:r>
              <a:rPr lang="ru-RU" dirty="0" err="1" smtClean="0"/>
              <a:t>сонце</a:t>
            </a:r>
            <a:r>
              <a:rPr lang="ru-RU" dirty="0" smtClean="0"/>
              <a:t> і тепло, </a:t>
            </a:r>
            <a:r>
              <a:rPr lang="ru-RU" dirty="0" err="1" smtClean="0"/>
              <a:t>сніги</a:t>
            </a:r>
            <a:r>
              <a:rPr lang="ru-RU" dirty="0" smtClean="0"/>
              <a:t> й </a:t>
            </a:r>
            <a:r>
              <a:rPr lang="ru-RU" dirty="0" err="1" smtClean="0"/>
              <a:t>морози</a:t>
            </a:r>
            <a:r>
              <a:rPr lang="ru-RU" dirty="0" smtClean="0"/>
              <a:t>,</a:t>
            </a:r>
          </a:p>
          <a:p>
            <a:pPr algn="ctr"/>
            <a:r>
              <a:rPr lang="ru-RU" dirty="0" smtClean="0"/>
              <a:t>Мед на </a:t>
            </a:r>
            <a:r>
              <a:rPr lang="ru-RU" dirty="0" err="1" smtClean="0"/>
              <a:t>вуста</a:t>
            </a:r>
            <a:r>
              <a:rPr lang="ru-RU" dirty="0" smtClean="0"/>
              <a:t> й на </a:t>
            </a:r>
            <a:r>
              <a:rPr lang="ru-RU" dirty="0" err="1" smtClean="0"/>
              <a:t>вічні</a:t>
            </a:r>
            <a:r>
              <a:rPr lang="ru-RU" dirty="0" smtClean="0"/>
              <a:t> рани </a:t>
            </a:r>
            <a:r>
              <a:rPr lang="ru-RU" dirty="0" err="1" smtClean="0"/>
              <a:t>сіль</a:t>
            </a:r>
            <a:r>
              <a:rPr lang="ru-RU" dirty="0" smtClean="0"/>
              <a:t>.</a:t>
            </a:r>
          </a:p>
          <a:p>
            <a:pPr algn="ctr"/>
            <a:r>
              <a:rPr lang="ru-RU" dirty="0" smtClean="0"/>
              <a:t>Як на </a:t>
            </a:r>
            <a:r>
              <a:rPr lang="ru-RU" dirty="0" err="1" smtClean="0"/>
              <a:t>троянді</a:t>
            </a:r>
            <a:r>
              <a:rPr lang="ru-RU" dirty="0" smtClean="0"/>
              <a:t> – колючки і </a:t>
            </a:r>
            <a:r>
              <a:rPr lang="ru-RU" dirty="0" err="1" smtClean="0"/>
              <a:t>квіти</a:t>
            </a:r>
            <a:r>
              <a:rPr lang="ru-RU" dirty="0" smtClean="0"/>
              <a:t>,</a:t>
            </a:r>
          </a:p>
          <a:p>
            <a:pPr algn="ctr"/>
            <a:r>
              <a:rPr lang="ru-RU" dirty="0" smtClean="0"/>
              <a:t>Так і в </a:t>
            </a:r>
            <a:r>
              <a:rPr lang="ru-RU" dirty="0" err="1" smtClean="0"/>
              <a:t>житті</a:t>
            </a:r>
            <a:r>
              <a:rPr lang="ru-RU" dirty="0" smtClean="0"/>
              <a:t> є </a:t>
            </a:r>
            <a:r>
              <a:rPr lang="ru-RU" dirty="0" err="1" smtClean="0"/>
              <a:t>радість</a:t>
            </a:r>
            <a:r>
              <a:rPr lang="ru-RU" dirty="0" smtClean="0"/>
              <a:t> і печаль.</a:t>
            </a:r>
          </a:p>
          <a:p>
            <a:pPr algn="ctr"/>
            <a:r>
              <a:rPr lang="ru-RU" dirty="0" err="1" smtClean="0"/>
              <a:t>Високі</a:t>
            </a:r>
            <a:r>
              <a:rPr lang="ru-RU" dirty="0" smtClean="0"/>
              <a:t> </a:t>
            </a:r>
            <a:r>
              <a:rPr lang="ru-RU" dirty="0" err="1" smtClean="0"/>
              <a:t>мрії</a:t>
            </a:r>
            <a:r>
              <a:rPr lang="ru-RU" dirty="0" smtClean="0"/>
              <a:t> й </a:t>
            </a:r>
            <a:r>
              <a:rPr lang="ru-RU" dirty="0" err="1" smtClean="0"/>
              <a:t>дуже</a:t>
            </a:r>
            <a:r>
              <a:rPr lang="ru-RU" dirty="0" smtClean="0"/>
              <a:t> </a:t>
            </a:r>
            <a:r>
              <a:rPr lang="ru-RU" dirty="0" err="1" smtClean="0"/>
              <a:t>різні</a:t>
            </a:r>
            <a:r>
              <a:rPr lang="ru-RU" dirty="0" smtClean="0"/>
              <a:t> </a:t>
            </a:r>
            <a:r>
              <a:rPr lang="ru-RU" dirty="0" err="1" smtClean="0"/>
              <a:t>діти</a:t>
            </a:r>
            <a:r>
              <a:rPr lang="ru-RU" dirty="0" smtClean="0"/>
              <a:t>…</a:t>
            </a:r>
          </a:p>
          <a:p>
            <a:pPr algn="ctr"/>
            <a:r>
              <a:rPr lang="ru-RU" dirty="0" err="1" smtClean="0"/>
              <a:t>Чому</a:t>
            </a:r>
            <a:r>
              <a:rPr lang="ru-RU" dirty="0" smtClean="0"/>
              <a:t> </a:t>
            </a:r>
            <a:r>
              <a:rPr lang="ru-RU" dirty="0" err="1" smtClean="0"/>
              <a:t>таке</a:t>
            </a:r>
            <a:r>
              <a:rPr lang="ru-RU" dirty="0" smtClean="0"/>
              <a:t> </a:t>
            </a:r>
            <a:r>
              <a:rPr lang="ru-RU" dirty="0" err="1" smtClean="0"/>
              <a:t>трапляється</a:t>
            </a:r>
            <a:r>
              <a:rPr lang="ru-RU" dirty="0" smtClean="0"/>
              <a:t>, на жаль?</a:t>
            </a:r>
          </a:p>
          <a:p>
            <a:pPr algn="ctr"/>
            <a:r>
              <a:rPr lang="ru-RU" dirty="0" err="1" smtClean="0"/>
              <a:t>Всім</a:t>
            </a:r>
            <a:r>
              <a:rPr lang="ru-RU" dirty="0" smtClean="0"/>
              <a:t> </a:t>
            </a:r>
            <a:r>
              <a:rPr lang="ru-RU" dirty="0" err="1" smtClean="0"/>
              <a:t>хочеться</a:t>
            </a:r>
            <a:r>
              <a:rPr lang="ru-RU" dirty="0" smtClean="0"/>
              <a:t> все </a:t>
            </a:r>
            <a:r>
              <a:rPr lang="ru-RU" dirty="0" err="1" smtClean="0"/>
              <a:t>мати</a:t>
            </a:r>
            <a:r>
              <a:rPr lang="ru-RU" dirty="0" smtClean="0"/>
              <a:t> в </a:t>
            </a:r>
            <a:r>
              <a:rPr lang="ru-RU" dirty="0" err="1" smtClean="0"/>
              <a:t>ідеалі</a:t>
            </a:r>
            <a:r>
              <a:rPr lang="ru-RU" dirty="0" smtClean="0"/>
              <a:t>,</a:t>
            </a:r>
          </a:p>
          <a:p>
            <a:pPr algn="ctr"/>
            <a:r>
              <a:rPr lang="ru-RU" dirty="0" err="1" smtClean="0"/>
              <a:t>Причому</a:t>
            </a:r>
            <a:r>
              <a:rPr lang="ru-RU" dirty="0" smtClean="0"/>
              <a:t>, </a:t>
            </a:r>
            <a:r>
              <a:rPr lang="ru-RU" dirty="0" err="1" smtClean="0"/>
              <a:t>водночас</a:t>
            </a:r>
            <a:r>
              <a:rPr lang="ru-RU" dirty="0" smtClean="0"/>
              <a:t> і без </a:t>
            </a:r>
            <a:r>
              <a:rPr lang="ru-RU" dirty="0" err="1" smtClean="0"/>
              <a:t>зусиль</a:t>
            </a:r>
            <a:r>
              <a:rPr lang="ru-RU" dirty="0" smtClean="0"/>
              <a:t>.</a:t>
            </a:r>
          </a:p>
          <a:p>
            <a:pPr algn="ctr"/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щастя</a:t>
            </a:r>
            <a:r>
              <a:rPr lang="ru-RU" dirty="0" smtClean="0"/>
              <a:t> без труда й </a:t>
            </a:r>
            <a:r>
              <a:rPr lang="ru-RU" dirty="0" err="1" smtClean="0"/>
              <a:t>печалі</a:t>
            </a:r>
            <a:endParaRPr lang="ru-RU" dirty="0" smtClean="0"/>
          </a:p>
          <a:p>
            <a:pPr algn="ctr"/>
            <a:r>
              <a:rPr lang="ru-RU" dirty="0" err="1" smtClean="0"/>
              <a:t>Пливло</a:t>
            </a:r>
            <a:r>
              <a:rPr lang="ru-RU" dirty="0" smtClean="0"/>
              <a:t> </a:t>
            </a:r>
            <a:r>
              <a:rPr lang="ru-RU" dirty="0" err="1" smtClean="0"/>
              <a:t>саме</a:t>
            </a:r>
            <a:r>
              <a:rPr lang="ru-RU" dirty="0" smtClean="0"/>
              <a:t> у руки </a:t>
            </a:r>
            <a:r>
              <a:rPr lang="ru-RU" dirty="0" err="1" smtClean="0"/>
              <a:t>звідусіль</a:t>
            </a:r>
            <a:r>
              <a:rPr lang="ru-RU" dirty="0" smtClean="0"/>
              <a:t>.</a:t>
            </a:r>
          </a:p>
          <a:p>
            <a:pPr algn="ctr"/>
            <a:r>
              <a:rPr lang="ru-RU" dirty="0" smtClean="0"/>
              <a:t>Та у </a:t>
            </a:r>
            <a:r>
              <a:rPr lang="ru-RU" dirty="0" err="1" smtClean="0"/>
              <a:t>житті</a:t>
            </a:r>
            <a:r>
              <a:rPr lang="ru-RU" dirty="0" smtClean="0"/>
              <a:t> такого не </a:t>
            </a:r>
            <a:r>
              <a:rPr lang="ru-RU" dirty="0" err="1" smtClean="0"/>
              <a:t>буває</a:t>
            </a:r>
            <a:r>
              <a:rPr lang="ru-RU" dirty="0" smtClean="0"/>
              <a:t>,</a:t>
            </a:r>
          </a:p>
          <a:p>
            <a:pPr algn="ctr"/>
            <a:r>
              <a:rPr lang="ru-RU" dirty="0" smtClean="0"/>
              <a:t>Й </a:t>
            </a:r>
            <a:r>
              <a:rPr lang="ru-RU" dirty="0" err="1" smtClean="0"/>
              <a:t>запам’ятати</a:t>
            </a:r>
            <a:r>
              <a:rPr lang="ru-RU" dirty="0" smtClean="0"/>
              <a:t> треба, в </a:t>
            </a:r>
            <a:r>
              <a:rPr lang="ru-RU" dirty="0" err="1" smtClean="0"/>
              <a:t>чому</a:t>
            </a:r>
            <a:r>
              <a:rPr lang="ru-RU" dirty="0" smtClean="0"/>
              <a:t> </a:t>
            </a:r>
            <a:r>
              <a:rPr lang="ru-RU" dirty="0" err="1" smtClean="0"/>
              <a:t>річ</a:t>
            </a:r>
            <a:r>
              <a:rPr lang="ru-RU" dirty="0" smtClean="0"/>
              <a:t>:</a:t>
            </a:r>
          </a:p>
          <a:p>
            <a:pPr algn="ctr"/>
            <a:r>
              <a:rPr lang="ru-RU" dirty="0" smtClean="0"/>
              <a:t>Зоря </a:t>
            </a:r>
            <a:r>
              <a:rPr lang="ru-RU" dirty="0" err="1" smtClean="0"/>
              <a:t>щаслива</a:t>
            </a:r>
            <a:r>
              <a:rPr lang="ru-RU" dirty="0" smtClean="0"/>
              <a:t> </a:t>
            </a:r>
            <a:r>
              <a:rPr lang="ru-RU" dirty="0" err="1" smtClean="0"/>
              <a:t>лиш</a:t>
            </a:r>
            <a:r>
              <a:rPr lang="ru-RU" dirty="0" smtClean="0"/>
              <a:t> </a:t>
            </a:r>
            <a:r>
              <a:rPr lang="ru-RU" dirty="0" err="1" smtClean="0"/>
              <a:t>тоді</a:t>
            </a:r>
            <a:r>
              <a:rPr lang="ru-RU" dirty="0" smtClean="0"/>
              <a:t> </a:t>
            </a:r>
            <a:r>
              <a:rPr lang="ru-RU" dirty="0" err="1" smtClean="0"/>
              <a:t>засяє</a:t>
            </a:r>
            <a:r>
              <a:rPr lang="ru-RU" dirty="0" smtClean="0"/>
              <a:t>,</a:t>
            </a:r>
          </a:p>
          <a:p>
            <a:pPr algn="ctr"/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трудитись</a:t>
            </a:r>
            <a:r>
              <a:rPr lang="ru-RU" dirty="0" smtClean="0"/>
              <a:t> </a:t>
            </a:r>
            <a:r>
              <a:rPr lang="ru-RU" dirty="0" err="1" smtClean="0"/>
              <a:t>будеш</a:t>
            </a:r>
            <a:r>
              <a:rPr lang="ru-RU" dirty="0" smtClean="0"/>
              <a:t> день і </a:t>
            </a:r>
            <a:r>
              <a:rPr lang="ru-RU" dirty="0" err="1" smtClean="0"/>
              <a:t>ніч</a:t>
            </a:r>
            <a:r>
              <a:rPr lang="ru-RU" dirty="0" smtClean="0"/>
              <a:t>.</a:t>
            </a:r>
          </a:p>
          <a:p>
            <a:pPr algn="ctr"/>
            <a:r>
              <a:rPr lang="ru-RU" dirty="0" smtClean="0"/>
              <a:t>А </a:t>
            </a:r>
            <a:r>
              <a:rPr lang="ru-RU" dirty="0" err="1" smtClean="0"/>
              <a:t>діти</a:t>
            </a:r>
            <a:r>
              <a:rPr lang="ru-RU" dirty="0" smtClean="0"/>
              <a:t> – </a:t>
            </a:r>
            <a:r>
              <a:rPr lang="ru-RU" dirty="0" err="1" smtClean="0"/>
              <a:t>це</a:t>
            </a:r>
            <a:r>
              <a:rPr lang="ru-RU" dirty="0" smtClean="0"/>
              <a:t> і </a:t>
            </a:r>
            <a:r>
              <a:rPr lang="ru-RU" dirty="0" err="1" smtClean="0"/>
              <a:t>щастя</a:t>
            </a:r>
            <a:r>
              <a:rPr lang="ru-RU" dirty="0" smtClean="0"/>
              <a:t>, і </a:t>
            </a:r>
            <a:r>
              <a:rPr lang="ru-RU" dirty="0" err="1" smtClean="0"/>
              <a:t>турбота</a:t>
            </a:r>
            <a:r>
              <a:rPr lang="ru-RU" dirty="0" smtClean="0"/>
              <a:t>,</a:t>
            </a:r>
          </a:p>
          <a:p>
            <a:pPr algn="ctr"/>
            <a:r>
              <a:rPr lang="ru-RU" dirty="0" err="1" smtClean="0"/>
              <a:t>Відповідальність</a:t>
            </a:r>
            <a:r>
              <a:rPr lang="ru-RU" dirty="0" smtClean="0"/>
              <a:t> і </a:t>
            </a:r>
            <a:r>
              <a:rPr lang="ru-RU" dirty="0" err="1" smtClean="0"/>
              <a:t>тривога</a:t>
            </a:r>
            <a:r>
              <a:rPr lang="ru-RU" dirty="0" smtClean="0"/>
              <a:t> </a:t>
            </a:r>
            <a:r>
              <a:rPr lang="ru-RU" dirty="0" err="1" smtClean="0"/>
              <a:t>теж</a:t>
            </a:r>
            <a:r>
              <a:rPr lang="ru-RU" dirty="0" smtClean="0"/>
              <a:t>,</a:t>
            </a:r>
          </a:p>
          <a:p>
            <a:pPr algn="ctr"/>
            <a:r>
              <a:rPr lang="ru-RU" dirty="0" smtClean="0"/>
              <a:t>Без </a:t>
            </a:r>
            <a:r>
              <a:rPr lang="ru-RU" dirty="0" err="1" smtClean="0"/>
              <a:t>відпочинку</a:t>
            </a:r>
            <a:r>
              <a:rPr lang="ru-RU" dirty="0" smtClean="0"/>
              <a:t> й </a:t>
            </a:r>
            <a:r>
              <a:rPr lang="ru-RU" dirty="0" err="1" smtClean="0"/>
              <a:t>вихідних</a:t>
            </a:r>
            <a:r>
              <a:rPr lang="ru-RU" dirty="0" smtClean="0"/>
              <a:t> робота,</a:t>
            </a:r>
          </a:p>
          <a:p>
            <a:pPr algn="ctr"/>
            <a:r>
              <a:rPr lang="ru-RU" dirty="0" err="1" smtClean="0"/>
              <a:t>Любов</a:t>
            </a:r>
            <a:r>
              <a:rPr lang="ru-RU" dirty="0" smtClean="0"/>
              <a:t> </a:t>
            </a:r>
            <a:r>
              <a:rPr lang="ru-RU" dirty="0" err="1" smtClean="0"/>
              <a:t>така</a:t>
            </a:r>
            <a:r>
              <a:rPr lang="ru-RU" dirty="0" smtClean="0"/>
              <a:t>, яка не </a:t>
            </a:r>
            <a:r>
              <a:rPr lang="ru-RU" dirty="0" err="1" smtClean="0"/>
              <a:t>має</a:t>
            </a:r>
            <a:r>
              <a:rPr lang="ru-RU" dirty="0" smtClean="0"/>
              <a:t> меж.</a:t>
            </a:r>
          </a:p>
          <a:p>
            <a:pPr algn="ctr"/>
            <a:endParaRPr lang="ru-RU" dirty="0"/>
          </a:p>
        </p:txBody>
      </p:sp>
      <p:pic>
        <p:nvPicPr>
          <p:cNvPr id="12290" name="Picture 2" descr="D:\6 клас\Батьківські збори\Збори 2\малюнки\о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591" y="4361785"/>
            <a:ext cx="1943100" cy="2352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33594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3314" name="Picture 2" descr="D:\6 клас\Батьківські збори\Збори 2\малюнки\лшп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590166"/>
            <a:ext cx="6984776" cy="5978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64475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5362" name="Picture 2" descr="D:\6 клас\Батьківські збори\Збори 2\малюнки\imagesлв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620688"/>
            <a:ext cx="6912768" cy="5941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3960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Анкетування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	</a:t>
            </a:r>
            <a:r>
              <a:rPr lang="ru-RU" dirty="0" err="1" smtClean="0"/>
              <a:t>Скільки</a:t>
            </a:r>
            <a:r>
              <a:rPr lang="ru-RU" dirty="0" smtClean="0"/>
              <a:t> часу в день </a:t>
            </a:r>
            <a:r>
              <a:rPr lang="ru-RU" dirty="0" err="1" smtClean="0"/>
              <a:t>ви</a:t>
            </a:r>
            <a:r>
              <a:rPr lang="ru-RU" dirty="0" smtClean="0"/>
              <a:t> </a:t>
            </a:r>
            <a:r>
              <a:rPr lang="ru-RU" dirty="0" err="1" smtClean="0"/>
              <a:t>відводите</a:t>
            </a:r>
            <a:r>
              <a:rPr lang="ru-RU" dirty="0" smtClean="0"/>
              <a:t> на </a:t>
            </a:r>
            <a:r>
              <a:rPr lang="ru-RU" dirty="0" err="1" smtClean="0"/>
              <a:t>спілкування</a:t>
            </a:r>
            <a:r>
              <a:rPr lang="ru-RU" dirty="0" smtClean="0"/>
              <a:t> з </a:t>
            </a:r>
            <a:r>
              <a:rPr lang="ru-RU" dirty="0" err="1" smtClean="0"/>
              <a:t>дитиною</a:t>
            </a:r>
            <a:r>
              <a:rPr lang="ru-RU" dirty="0" smtClean="0"/>
              <a:t>?</a:t>
            </a:r>
          </a:p>
          <a:p>
            <a:r>
              <a:rPr lang="ru-RU" dirty="0" smtClean="0"/>
              <a:t>2.	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відомо</a:t>
            </a:r>
            <a:r>
              <a:rPr lang="ru-RU" dirty="0" smtClean="0"/>
              <a:t> вам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самої</a:t>
            </a:r>
            <a:r>
              <a:rPr lang="ru-RU" dirty="0" smtClean="0"/>
              <a:t> </a:t>
            </a:r>
            <a:r>
              <a:rPr lang="ru-RU" dirty="0" err="1" smtClean="0"/>
              <a:t>дитини</a:t>
            </a:r>
            <a:r>
              <a:rPr lang="ru-RU" dirty="0" smtClean="0"/>
              <a:t> про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навчальні</a:t>
            </a:r>
            <a:r>
              <a:rPr lang="ru-RU" dirty="0" smtClean="0"/>
              <a:t> </a:t>
            </a:r>
            <a:r>
              <a:rPr lang="ru-RU" dirty="0" err="1" smtClean="0"/>
              <a:t>успіхи</a:t>
            </a:r>
            <a:r>
              <a:rPr lang="ru-RU" dirty="0" smtClean="0"/>
              <a:t>, про </a:t>
            </a:r>
            <a:r>
              <a:rPr lang="ru-RU" dirty="0" err="1" smtClean="0"/>
              <a:t>друзів</a:t>
            </a:r>
            <a:r>
              <a:rPr lang="ru-RU" dirty="0" smtClean="0"/>
              <a:t>?</a:t>
            </a:r>
          </a:p>
          <a:p>
            <a:r>
              <a:rPr lang="ru-RU" dirty="0" smtClean="0"/>
              <a:t>3.	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проблеми</a:t>
            </a:r>
            <a:r>
              <a:rPr lang="ru-RU" dirty="0" smtClean="0"/>
              <a:t> є у </a:t>
            </a:r>
            <a:r>
              <a:rPr lang="ru-RU" dirty="0" err="1" smtClean="0"/>
              <a:t>вашої</a:t>
            </a:r>
            <a:r>
              <a:rPr lang="ru-RU" dirty="0" smtClean="0"/>
              <a:t> </a:t>
            </a:r>
            <a:r>
              <a:rPr lang="ru-RU" dirty="0" err="1" smtClean="0"/>
              <a:t>дитини</a:t>
            </a:r>
            <a:r>
              <a:rPr lang="ru-RU" dirty="0" smtClean="0"/>
              <a:t>?</a:t>
            </a:r>
          </a:p>
          <a:p>
            <a:r>
              <a:rPr lang="ru-RU" dirty="0" smtClean="0"/>
              <a:t>4.	</a:t>
            </a:r>
            <a:r>
              <a:rPr lang="ru-RU" dirty="0" err="1" smtClean="0"/>
              <a:t>Улюблений</a:t>
            </a:r>
            <a:r>
              <a:rPr lang="ru-RU" dirty="0" smtClean="0"/>
              <a:t> предмет?</a:t>
            </a:r>
          </a:p>
          <a:p>
            <a:r>
              <a:rPr lang="ru-RU" dirty="0" smtClean="0"/>
              <a:t>5.	</a:t>
            </a:r>
            <a:r>
              <a:rPr lang="ru-RU" dirty="0" err="1" smtClean="0"/>
              <a:t>Найважчий</a:t>
            </a:r>
            <a:r>
              <a:rPr lang="ru-RU" dirty="0" smtClean="0"/>
              <a:t> предмет  </a:t>
            </a:r>
            <a:r>
              <a:rPr lang="ru-RU" dirty="0" err="1" smtClean="0"/>
              <a:t>школі</a:t>
            </a:r>
            <a:r>
              <a:rPr lang="ru-RU" dirty="0" smtClean="0"/>
              <a:t>?</a:t>
            </a:r>
          </a:p>
          <a:p>
            <a:r>
              <a:rPr lang="ru-RU" dirty="0" smtClean="0"/>
              <a:t>6.	Чим </a:t>
            </a:r>
            <a:r>
              <a:rPr lang="ru-RU" dirty="0" err="1" smtClean="0"/>
              <a:t>би</a:t>
            </a:r>
            <a:r>
              <a:rPr lang="ru-RU" dirty="0" smtClean="0"/>
              <a:t> </a:t>
            </a:r>
            <a:r>
              <a:rPr lang="ru-RU" dirty="0" err="1" smtClean="0"/>
              <a:t>хотів</a:t>
            </a:r>
            <a:r>
              <a:rPr lang="ru-RU" dirty="0" smtClean="0"/>
              <a:t> </a:t>
            </a:r>
            <a:r>
              <a:rPr lang="ru-RU" dirty="0" err="1" smtClean="0"/>
              <a:t>займатися</a:t>
            </a:r>
            <a:r>
              <a:rPr lang="ru-RU" dirty="0" smtClean="0"/>
              <a:t>? 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2050" name="Picture 2" descr="D:\6 клас\Батьківські збори\Збори 2\малюнки\imagesа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4581128"/>
            <a:ext cx="1943100" cy="1943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70629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D:\6 клас\Батьківські збори\Збори 2\малюнки\imagesжор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090080"/>
            <a:ext cx="5040560" cy="3725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D:\6 клас\Батьківські збори\Збори 2\малюнки\лшм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-67866"/>
            <a:ext cx="3925019" cy="6519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27198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7410" name="Picture 2" descr="D:\6 клас\Батьківські збори\Збори 2\малюнки\дд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882247"/>
            <a:ext cx="7488832" cy="5093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62790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err="1" smtClean="0"/>
              <a:t>сімя</a:t>
            </a:r>
            <a:endParaRPr lang="ru-RU" dirty="0"/>
          </a:p>
        </p:txBody>
      </p:sp>
      <p:pic>
        <p:nvPicPr>
          <p:cNvPr id="7170" name="Picture 2" descr="D:\6 клас\Батьківські збори\Збори 2\малюнки\imagesти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764704"/>
            <a:ext cx="4425082" cy="28548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D:\6 клас\Батьківські збори\Збори 2\малюнки\imagesоп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2192150"/>
            <a:ext cx="4186956" cy="4022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816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4338" name="Picture 2" descr="D:\6 клас\Батьківські збори\Збори 2\малюнки\ог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764704"/>
            <a:ext cx="7526960" cy="5616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26917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Батькове каяття</a:t>
            </a:r>
            <a:endParaRPr lang="ru-RU" dirty="0"/>
          </a:p>
        </p:txBody>
      </p:sp>
      <p:pic>
        <p:nvPicPr>
          <p:cNvPr id="5122" name="Picture 2" descr="D:\6 клас\Батьківські збори\Збори 2\малюнки\imagesаці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6860" y="1700808"/>
            <a:ext cx="6304880" cy="4477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9419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332656"/>
            <a:ext cx="6965245" cy="1202485"/>
          </a:xfrm>
        </p:spPr>
        <p:txBody>
          <a:bodyPr/>
          <a:lstStyle/>
          <a:p>
            <a:r>
              <a:rPr lang="uk-UA" dirty="0" smtClean="0"/>
              <a:t>Робота в групах </a:t>
            </a:r>
            <a:endParaRPr lang="ru-RU" dirty="0"/>
          </a:p>
        </p:txBody>
      </p:sp>
      <p:pic>
        <p:nvPicPr>
          <p:cNvPr id="4099" name="Picture 3" descr="D:\6 клас\Батьківські збори\Збори 2\малюнки\о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5" y="1268760"/>
            <a:ext cx="4032448" cy="4882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4605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416</TotalTime>
  <Words>341</Words>
  <Application>Microsoft Office PowerPoint</Application>
  <PresentationFormat>Экран (4:3)</PresentationFormat>
  <Paragraphs>72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Кнопка</vt:lpstr>
      <vt:lpstr> «Уроки спілкування» </vt:lpstr>
      <vt:lpstr>Презентация PowerPoint</vt:lpstr>
      <vt:lpstr>Анкетування </vt:lpstr>
      <vt:lpstr>Презентация PowerPoint</vt:lpstr>
      <vt:lpstr>Презентация PowerPoint</vt:lpstr>
      <vt:lpstr>Презентация PowerPoint</vt:lpstr>
      <vt:lpstr>Презентация PowerPoint</vt:lpstr>
      <vt:lpstr>Батькове каяття</vt:lpstr>
      <vt:lpstr>Робота в групах </vt:lpstr>
      <vt:lpstr>Презентация PowerPoint</vt:lpstr>
      <vt:lpstr>Презентация PowerPoint</vt:lpstr>
      <vt:lpstr>Презентация PowerPoint</vt:lpstr>
      <vt:lpstr>«Негативні установи»</vt:lpstr>
      <vt:lpstr>Презентация PowerPoint</vt:lpstr>
      <vt:lpstr>«Позитивні установи»</vt:lpstr>
      <vt:lpstr>Презентация PowerPoint</vt:lpstr>
      <vt:lpstr>Презентация PowerPoint</vt:lpstr>
      <vt:lpstr>Пам’ятка батькам </vt:lpstr>
      <vt:lpstr>Презентация PowerPoint</vt:lpstr>
      <vt:lpstr>Презентация PowerPoint</vt:lpstr>
      <vt:lpstr>Презентация PowerPoint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«Уроки спілкування»</dc:title>
  <dc:creator>User</dc:creator>
  <cp:lastModifiedBy>User</cp:lastModifiedBy>
  <cp:revision>9</cp:revision>
  <dcterms:created xsi:type="dcterms:W3CDTF">2015-11-05T13:27:12Z</dcterms:created>
  <dcterms:modified xsi:type="dcterms:W3CDTF">2015-11-05T20:23:58Z</dcterms:modified>
</cp:coreProperties>
</file>